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A1E82D-59C4-429C-8428-CD00B49CC837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B5000A5-3BB9-489C-98B1-26A459CA24A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A1E82D-59C4-429C-8428-CD00B49CC837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000A5-3BB9-489C-98B1-26A459CA2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2A1E82D-59C4-429C-8428-CD00B49CC837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5000A5-3BB9-489C-98B1-26A459CA2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A1E82D-59C4-429C-8428-CD00B49CC837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000A5-3BB9-489C-98B1-26A459CA2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A1E82D-59C4-429C-8428-CD00B49CC837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B5000A5-3BB9-489C-98B1-26A459CA24A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A1E82D-59C4-429C-8428-CD00B49CC837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000A5-3BB9-489C-98B1-26A459CA2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A1E82D-59C4-429C-8428-CD00B49CC837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000A5-3BB9-489C-98B1-26A459CA2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A1E82D-59C4-429C-8428-CD00B49CC837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000A5-3BB9-489C-98B1-26A459CA2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A1E82D-59C4-429C-8428-CD00B49CC837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000A5-3BB9-489C-98B1-26A459CA2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A1E82D-59C4-429C-8428-CD00B49CC837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000A5-3BB9-489C-98B1-26A459CA2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A1E82D-59C4-429C-8428-CD00B49CC837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5000A5-3BB9-489C-98B1-26A459CA24A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2A1E82D-59C4-429C-8428-CD00B49CC837}" type="datetimeFigureOut">
              <a:rPr lang="en-US" smtClean="0"/>
              <a:t>4/14/2012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B5000A5-3BB9-489C-98B1-26A459CA24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mhome-iconmap.pn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 r="-952" b="64557"/>
          <a:stretch>
            <a:fillRect/>
          </a:stretch>
        </p:blipFill>
        <p:spPr>
          <a:xfrm>
            <a:off x="0" y="381000"/>
            <a:ext cx="8077200" cy="1066800"/>
          </a:xfrm>
        </p:spPr>
      </p:pic>
      <p:sp>
        <p:nvSpPr>
          <p:cNvPr id="5" name="TextBox 4"/>
          <p:cNvSpPr txBox="1"/>
          <p:nvPr/>
        </p:nvSpPr>
        <p:spPr>
          <a:xfrm>
            <a:off x="304800" y="1905000"/>
            <a:ext cx="7772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 </a:t>
            </a:r>
            <a:r>
              <a:rPr lang="en-US" sz="2200" dirty="0" smtClean="0"/>
              <a:t>Fact Monster is a </a:t>
            </a:r>
            <a:r>
              <a:rPr lang="en-US" sz="2200" dirty="0" smtClean="0"/>
              <a:t>reference website for </a:t>
            </a:r>
            <a:r>
              <a:rPr lang="en-US" sz="2200" dirty="0" smtClean="0"/>
              <a:t>Kids</a:t>
            </a:r>
            <a:r>
              <a:rPr lang="en-US" sz="2200" dirty="0"/>
              <a:t> </a:t>
            </a:r>
            <a:r>
              <a:rPr lang="en-US" sz="2200" dirty="0" smtClean="0"/>
              <a:t>ages 8-14</a:t>
            </a:r>
          </a:p>
          <a:p>
            <a:pPr>
              <a:buFont typeface="Wingdings" pitchFamily="2" charset="2"/>
              <a:buChar char="v"/>
            </a:pPr>
            <a:endParaRPr lang="en-US" sz="2200" dirty="0"/>
          </a:p>
          <a:p>
            <a:pPr>
              <a:buFont typeface="Wingdings" pitchFamily="2" charset="2"/>
              <a:buChar char="v"/>
            </a:pPr>
            <a:r>
              <a:rPr lang="en-US" sz="2200" dirty="0" smtClean="0"/>
              <a:t>It is created by the group Information Please</a:t>
            </a:r>
          </a:p>
          <a:p>
            <a:pPr>
              <a:buFont typeface="Wingdings" pitchFamily="2" charset="2"/>
              <a:buChar char="v"/>
            </a:pPr>
            <a:endParaRPr lang="en-US" sz="2200" dirty="0"/>
          </a:p>
          <a:p>
            <a:pPr>
              <a:buFont typeface="Wingdings" pitchFamily="2" charset="2"/>
              <a:buChar char="v"/>
            </a:pPr>
            <a:r>
              <a:rPr lang="en-US" sz="2200" dirty="0" smtClean="0"/>
              <a:t>It combines different information from an encyclopedia, a dictionary, an atlas and an almanac to help kids learn more!</a:t>
            </a:r>
          </a:p>
          <a:p>
            <a:pPr>
              <a:buFont typeface="Wingdings" pitchFamily="2" charset="2"/>
              <a:buChar char="v"/>
            </a:pPr>
            <a:endParaRPr lang="en-US" sz="2200" dirty="0"/>
          </a:p>
          <a:p>
            <a:pPr>
              <a:buFont typeface="Wingdings" pitchFamily="2" charset="2"/>
              <a:buChar char="v"/>
            </a:pPr>
            <a:r>
              <a:rPr lang="en-US" sz="2200" dirty="0" smtClean="0"/>
              <a:t>Most of the information is updated daily or biweekly</a:t>
            </a:r>
          </a:p>
          <a:p>
            <a:pPr>
              <a:buFont typeface="Wingdings" pitchFamily="2" charset="2"/>
              <a:buChar char="v"/>
            </a:pPr>
            <a:endParaRPr lang="en-US" sz="2200" dirty="0"/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t="21875" r="33236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5271" t="9375" r="25622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l="4100" t="10417" r="25623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4100" t="9375" r="25622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2343" t="6250" r="26208" b="4167"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2299" t="22166" r="17423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3468" r="24793" b="6250"/>
          <a:stretch>
            <a:fillRect/>
          </a:stretch>
        </p:blipFill>
        <p:spPr bwMode="auto">
          <a:xfrm>
            <a:off x="-1066799" y="-76200"/>
            <a:ext cx="10210799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10417" r="30308" b="520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21875" r="37335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757" t="9375" r="26208" b="6088"/>
          <a:stretch>
            <a:fillRect/>
          </a:stretch>
        </p:blipFill>
        <p:spPr bwMode="auto">
          <a:xfrm>
            <a:off x="-228600" y="0"/>
            <a:ext cx="9372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t="9375" r="37336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4685" t="10417" r="25037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4685" t="22917" r="24451" b="6250"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51</TotalTime>
  <Words>50</Words>
  <Application>Microsoft Office PowerPoint</Application>
  <PresentationFormat>On-screen Show (4:3)</PresentationFormat>
  <Paragraphs>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Opulent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</dc:creator>
  <cp:lastModifiedBy>Joe</cp:lastModifiedBy>
  <cp:revision>6</cp:revision>
  <dcterms:created xsi:type="dcterms:W3CDTF">2012-04-14T09:47:31Z</dcterms:created>
  <dcterms:modified xsi:type="dcterms:W3CDTF">2012-04-14T10:39:14Z</dcterms:modified>
</cp:coreProperties>
</file>